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58" r:id="rId4"/>
    <p:sldId id="259" r:id="rId5"/>
    <p:sldId id="260" r:id="rId6"/>
    <p:sldId id="264" r:id="rId7"/>
    <p:sldId id="261" r:id="rId8"/>
    <p:sldId id="262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6" autoAdjust="0"/>
    <p:restoredTop sz="94660"/>
  </p:normalViewPr>
  <p:slideViewPr>
    <p:cSldViewPr>
      <p:cViewPr varScale="1">
        <p:scale>
          <a:sx n="70" d="100"/>
          <a:sy n="70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AEBD5658-E6CF-4E1B-9700-F1CD4C1F8DA3}" type="datetimeFigureOut">
              <a:rPr lang="en-US"/>
              <a:pPr/>
              <a:t>5/5/2020</a:t>
            </a:fld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75EDB1F-44C9-4574-BA4A-80104BB190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43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95A64C2-8DB3-4410-BB2C-7BA47EC8C7FB}" type="datetimeFigureOut">
              <a:rPr lang="en-US"/>
              <a:pPr/>
              <a:t>5/5/2020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9F24269D-454C-4290-B4E0-44E1B3B00F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6025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322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156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11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351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55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34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029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97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501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7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1E804-A249-4C3D-89FC-48F292C13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3883B-F869-43FC-A662-3451C1229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AC396-8E04-45D2-850F-35C237C1C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F5D7D-D832-448E-8865-2AFE658D1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75A57-46FB-4D77-BDBC-4C11498C26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D0673-2CD8-493D-A686-9928B6AB1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6886B-8843-41D3-9864-9C9B50A0B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67B48-E2E2-40E3-864F-20ABD0E828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9C208-6EC4-4EB4-BC1D-0E430E62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B4866-394E-4EC6-AAE5-75672820B2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A5CFE-43F5-45AD-8669-CC5DD158D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FF"/>
            </a:gs>
            <a:gs pos="100000">
              <a:srgbClr val="99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29D04448-3E3A-46BB-B67D-3312ADBBE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edg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image,30484,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5513" y="620713"/>
            <a:ext cx="4454525" cy="2820987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900113" y="4005263"/>
            <a:ext cx="7662862" cy="16922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r>
              <a:rPr lang="mk-MK" sz="44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СЕ ГРИЖАМ ЗА ЗАБИТЕ!</a:t>
            </a:r>
            <a:endParaRPr lang="en-US" sz="4400" b="1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Comic Sans MS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gum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1413" y="549275"/>
            <a:ext cx="4032250" cy="384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98500" y="4641850"/>
            <a:ext cx="75453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……</a:t>
            </a:r>
            <a:r>
              <a:rPr lang="mk-MK">
                <a:latin typeface="Arial" charset="0"/>
              </a:rPr>
              <a:t>ќе имаш најубава насмевка</a:t>
            </a:r>
            <a:r>
              <a:rPr lang="en-GB"/>
              <a:t>!</a:t>
            </a:r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jhammer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404813"/>
            <a:ext cx="3546475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787900" y="765175"/>
            <a:ext cx="39592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mk-MK" dirty="0">
                <a:latin typeface="Arial" charset="0"/>
              </a:rPr>
              <a:t>Ако не се грижиш за своите заби, на нив ќе се наталожат наслаги (</a:t>
            </a:r>
            <a:r>
              <a:rPr lang="mk-MK" dirty="0" smtClean="0">
                <a:latin typeface="Arial" charset="0"/>
              </a:rPr>
              <a:t>кариес</a:t>
            </a:r>
            <a:r>
              <a:rPr lang="mk-MK" dirty="0">
                <a:latin typeface="Arial" charset="0"/>
              </a:rPr>
              <a:t>). Бактериите во наслагите се хранат со шекерот и прават  киселина.</a:t>
            </a:r>
            <a:r>
              <a:rPr lang="mk-MK" dirty="0"/>
              <a:t> </a:t>
            </a:r>
            <a:r>
              <a:rPr lang="mk-MK" dirty="0">
                <a:latin typeface="Arial" charset="0"/>
              </a:rPr>
              <a:t> Киселината ја нагризува забната обвивка и забите </a:t>
            </a:r>
            <a:r>
              <a:rPr lang="mk-MK" dirty="0" smtClean="0">
                <a:latin typeface="Arial" charset="0"/>
              </a:rPr>
              <a:t>почнуваат  да се </a:t>
            </a:r>
            <a:r>
              <a:rPr lang="mk-MK" dirty="0">
                <a:latin typeface="Arial" charset="0"/>
              </a:rPr>
              <a:t>расипуваат.</a:t>
            </a:r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dec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333375"/>
            <a:ext cx="5073650" cy="3365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55650" y="4221163"/>
            <a:ext cx="7777163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mk-MK">
                <a:latin typeface="Arial" charset="0"/>
              </a:rPr>
              <a:t>Вака изгледаат расипани заби. Забите ни требаат за цел живот, затоа треба да се грижиме за нив. </a:t>
            </a:r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755650" y="404813"/>
            <a:ext cx="7662863" cy="1439862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r>
              <a:rPr lang="mk-MK" sz="44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Како да се грижеме за нашите заби?</a:t>
            </a:r>
            <a:endParaRPr lang="en-US" sz="4400" b="1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Comic Sans MS"/>
            </a:endParaRPr>
          </a:p>
        </p:txBody>
      </p:sp>
      <p:pic>
        <p:nvPicPr>
          <p:cNvPr id="5125" name="Picture 5" descr="_1305372_cdentist3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2349500"/>
            <a:ext cx="2857500" cy="17145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779838" y="2852738"/>
            <a:ext cx="46085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mk-MK">
                <a:latin typeface="Arial" charset="0"/>
              </a:rPr>
              <a:t>Редовно одење на забар. Забарот  ги прегледува забите дали се здрави и дали растат правилно. </a:t>
            </a:r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_40831063_sweets_eat2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1268413"/>
            <a:ext cx="3821112" cy="28622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39750" y="4508500"/>
            <a:ext cx="8208963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mk-MK">
                <a:latin typeface="Arial" charset="0"/>
              </a:rPr>
              <a:t>Помалку јадење благо. Шеќерот најмногу им штети на нашите заби. Место слатки, можеме  да јадеме овошје. </a:t>
            </a:r>
            <a:endParaRPr lang="en-US">
              <a:latin typeface="Arial" charset="0"/>
            </a:endParaRPr>
          </a:p>
        </p:txBody>
      </p:sp>
      <p:pic>
        <p:nvPicPr>
          <p:cNvPr id="6148" name="Picture 8" descr="C:\Users\Duda\AppData\Local\Microsoft\Windows\Temporary Internet Files\Content.IE5\9YUGUA0F\MP900430469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35600" y="1277938"/>
            <a:ext cx="2925763" cy="292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girl_drink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784" y="332656"/>
            <a:ext cx="4176713" cy="28813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979613" y="3789363"/>
            <a:ext cx="619283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mk-MK">
                <a:latin typeface="Arial" charset="0"/>
              </a:rPr>
              <a:t>Пиј вода помеѓу оброците. Соковите не се толку здрави бидејки содржат шеќер. </a:t>
            </a:r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 descr="How%20to%20brush%2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1800225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7" descr="How%20to%20brush%20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39975" y="188913"/>
            <a:ext cx="180022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8" descr="How%20to%20brush%20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188913"/>
            <a:ext cx="1800225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10" descr="How%20to%20brush%20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04025" y="188913"/>
            <a:ext cx="1800225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258888" y="3284538"/>
            <a:ext cx="669766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mk-MK" dirty="0">
                <a:latin typeface="Arial" charset="0"/>
              </a:rPr>
              <a:t>Миење заби - наутро штом станеш од спиење и навечер пред спиење. Забите треба да се четкаат од коренот </a:t>
            </a:r>
            <a:r>
              <a:rPr lang="mk-MK" dirty="0" smtClean="0">
                <a:latin typeface="Arial" charset="0"/>
              </a:rPr>
              <a:t>нагоре- долната вилица- од коренот надолу горната вилица, најмалку </a:t>
            </a:r>
            <a:r>
              <a:rPr lang="mk-MK" dirty="0">
                <a:latin typeface="Arial" charset="0"/>
              </a:rPr>
              <a:t>2 минути. </a:t>
            </a:r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20834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2205038"/>
            <a:ext cx="1485900" cy="148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9219" name="Picture 6" descr="CA9NLDG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8175" y="2781300"/>
            <a:ext cx="1919288" cy="1435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9220" name="Picture 7" descr="macleans040901_450x37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35375" y="2349500"/>
            <a:ext cx="1873250" cy="155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9221" name="Picture 8" descr="braun-oral-b-3d-personal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19700" y="3141663"/>
            <a:ext cx="1490663" cy="1789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9222" name="Picture 9" descr="Fans%20Assorted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48038" y="4076700"/>
            <a:ext cx="1354137" cy="210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9223" name="Picture 10" descr="PB_COL00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443663" y="4221163"/>
            <a:ext cx="1828800" cy="1962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9224" name="Picture 12" descr="up_008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804025" y="1989138"/>
            <a:ext cx="1303338" cy="1974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9225" name="Picture 13" descr="floss0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55650" y="4005263"/>
            <a:ext cx="1763713" cy="1430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9226" name="Picture 14" descr="mouthwash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500563" y="5516563"/>
            <a:ext cx="2087562" cy="1173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116013" y="333375"/>
            <a:ext cx="669766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mk-MK">
                <a:latin typeface="Arial" charset="0"/>
              </a:rPr>
              <a:t>Потребно ни е само паста и четка. И да не заборавиме-додека ги четкаме  забите чешмата ја затвораме да не тече водата залудно. 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4"/>
          <p:cNvSpPr>
            <a:spLocks noChangeArrowheads="1" noChangeShapeType="1" noTextEdit="1"/>
          </p:cNvSpPr>
          <p:nvPr/>
        </p:nvSpPr>
        <p:spPr bwMode="auto">
          <a:xfrm>
            <a:off x="179388" y="188913"/>
            <a:ext cx="6624637" cy="1223962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r>
              <a:rPr lang="mk-MK" sz="44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Запамти.......</a:t>
            </a:r>
            <a:endParaRPr lang="en-US" sz="4400" b="1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Comic Sans MS"/>
            </a:endParaRPr>
          </a:p>
        </p:txBody>
      </p:sp>
      <p:pic>
        <p:nvPicPr>
          <p:cNvPr id="11269" name="Picture 5" descr="foo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1700213"/>
            <a:ext cx="15843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692275" y="1773238"/>
            <a:ext cx="3816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mk-MK">
                <a:latin typeface="Arial" charset="0"/>
              </a:rPr>
              <a:t>Јади здрава храна!</a:t>
            </a:r>
            <a:endParaRPr lang="en-US">
              <a:latin typeface="Arial" charset="0"/>
            </a:endParaRPr>
          </a:p>
        </p:txBody>
      </p:sp>
      <p:pic>
        <p:nvPicPr>
          <p:cNvPr id="11271" name="Picture 7" descr="dentis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3213100"/>
            <a:ext cx="15843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692275" y="3357563"/>
            <a:ext cx="5184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mk-MK">
                <a:latin typeface="Arial" charset="0"/>
              </a:rPr>
              <a:t>Оди редовно на забар!</a:t>
            </a:r>
            <a:endParaRPr lang="en-US">
              <a:latin typeface="Arial" charset="0"/>
            </a:endParaRPr>
          </a:p>
        </p:txBody>
      </p:sp>
      <p:pic>
        <p:nvPicPr>
          <p:cNvPr id="11273" name="Picture 9" descr="brush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4724400"/>
            <a:ext cx="1582738" cy="150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1908175" y="4797425"/>
            <a:ext cx="52197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mk-MK">
                <a:latin typeface="Arial" charset="0"/>
              </a:rPr>
              <a:t>Миј ги забите два пати на ден!</a:t>
            </a:r>
            <a:endParaRPr lang="en-US">
              <a:latin typeface="Arial" charset="0"/>
            </a:endParaRPr>
          </a:p>
        </p:txBody>
      </p:sp>
      <p:sp>
        <p:nvSpPr>
          <p:cNvPr id="11276" name="WordArt 12"/>
          <p:cNvSpPr>
            <a:spLocks noChangeArrowheads="1" noChangeShapeType="1" noTextEdit="1"/>
          </p:cNvSpPr>
          <p:nvPr/>
        </p:nvSpPr>
        <p:spPr bwMode="auto">
          <a:xfrm>
            <a:off x="6443663" y="5445125"/>
            <a:ext cx="2365375" cy="102076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r>
              <a:rPr lang="mk-MK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и......</a:t>
            </a:r>
            <a:endParaRPr lang="en-US" sz="3600" b="1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Comic Sans MS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  <p:bldP spid="11272" grpId="0"/>
      <p:bldP spid="11274" grpId="0"/>
      <p:bldP spid="1127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208</Words>
  <Application>Microsoft Office PowerPoint</Application>
  <PresentationFormat>On-screen Show (4:3)</PresentationFormat>
  <Paragraphs>15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Toshiba</cp:lastModifiedBy>
  <cp:revision>12</cp:revision>
  <dcterms:created xsi:type="dcterms:W3CDTF">2005-11-23T01:04:04Z</dcterms:created>
  <dcterms:modified xsi:type="dcterms:W3CDTF">2020-05-05T21:16:44Z</dcterms:modified>
</cp:coreProperties>
</file>